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14570545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4" d="100"/>
          <a:sy n="84" d="100"/>
        </p:scale>
        <p:origin x="1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Affle - Layout">
    <p:bg>
      <p:bgPr>
        <a:solidFill>
          <a:schemeClr val="accent1"/>
        </a:solidFill>
        <a:effectLst/>
      </p:bgPr>
    </p:bg>
    <p:spTree>
      <p:nvGrpSpPr>
        <p:cNvPr id="1" name=""/>
        <p:cNvGrpSpPr/>
        <p:nvPr/>
      </p:nvGrpSpPr>
      <p:grpSpPr>
        <a:xfrm>
          <a:off x="0" y="0"/>
          <a:ext cx="0" cy="0"/>
          <a:chOff x="0" y="0"/>
          <a:chExt cx="0" cy="0"/>
        </a:xfrm>
      </p:grpSpPr>
      <p:sp>
        <p:nvSpPr>
          <p:cNvPr id="5" name="Rectangle: Single Corner Rounded 4">
            <a:extLst>
              <a:ext uri="{FF2B5EF4-FFF2-40B4-BE49-F238E27FC236}">
                <a16:creationId xmlns:a16="http://schemas.microsoft.com/office/drawing/2014/main" id="{2D4D9EF9-590B-2612-F33D-3F7A2EF25D8F}"/>
              </a:ext>
            </a:extLst>
          </p:cNvPr>
          <p:cNvSpPr/>
          <p:nvPr userDrawn="1"/>
        </p:nvSpPr>
        <p:spPr>
          <a:xfrm rot="10800000">
            <a:off x="0" y="1"/>
            <a:ext cx="12192000" cy="6392759"/>
          </a:xfrm>
          <a:prstGeom prst="round1Rect">
            <a:avLst>
              <a:gd name="adj" fmla="val 8191"/>
            </a:avLst>
          </a:prstGeom>
          <a:solidFill>
            <a:schemeClr val="bg1"/>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N" sz="2400"/>
          </a:p>
        </p:txBody>
      </p:sp>
      <p:sp>
        <p:nvSpPr>
          <p:cNvPr id="3" name="Slide Number Placeholder 5">
            <a:extLst>
              <a:ext uri="{FF2B5EF4-FFF2-40B4-BE49-F238E27FC236}">
                <a16:creationId xmlns:a16="http://schemas.microsoft.com/office/drawing/2014/main" id="{C465F8B7-A36A-7EC1-758A-145B3816E8EE}"/>
              </a:ext>
            </a:extLst>
          </p:cNvPr>
          <p:cNvSpPr txBox="1">
            <a:spLocks/>
          </p:cNvSpPr>
          <p:nvPr userDrawn="1"/>
        </p:nvSpPr>
        <p:spPr>
          <a:xfrm>
            <a:off x="629763" y="6545083"/>
            <a:ext cx="190500" cy="173117"/>
          </a:xfrm>
          <a:prstGeom prst="ellipse">
            <a:avLst/>
          </a:prstGeom>
          <a:solidFill>
            <a:srgbClr val="CCC2DA"/>
          </a:solidFill>
        </p:spPr>
        <p:txBody>
          <a:bodyPr wrap="square" lIns="0" tIns="0" rIns="0" bIns="0" anchor="ctr" anchorCtr="0">
            <a:spAutoFit/>
          </a:bodyPr>
          <a:lstStyle>
            <a:defPPr>
              <a:defRPr lang="en-US"/>
            </a:defPPr>
            <a:lvl1pPr marL="0" algn="r" defTabSz="1066302" rtl="0" eaLnBrk="1" latinLnBrk="0" hangingPunct="1">
              <a:defRPr sz="1000" kern="1200">
                <a:solidFill>
                  <a:schemeClr val="tx1"/>
                </a:solidFill>
                <a:latin typeface="Arial" pitchFamily="34" charset="0"/>
                <a:ea typeface="+mn-ea"/>
                <a:cs typeface="Arial" pitchFamily="34" charset="0"/>
              </a:defRPr>
            </a:lvl1pPr>
            <a:lvl2pPr marL="533152" algn="l" defTabSz="1066302" rtl="0" eaLnBrk="1" latinLnBrk="0" hangingPunct="1">
              <a:defRPr sz="2100" kern="1200">
                <a:solidFill>
                  <a:schemeClr val="tx1"/>
                </a:solidFill>
                <a:latin typeface="+mn-lt"/>
                <a:ea typeface="+mn-ea"/>
                <a:cs typeface="+mn-cs"/>
              </a:defRPr>
            </a:lvl2pPr>
            <a:lvl3pPr marL="1066302" algn="l" defTabSz="1066302" rtl="0" eaLnBrk="1" latinLnBrk="0" hangingPunct="1">
              <a:defRPr sz="2100" kern="1200">
                <a:solidFill>
                  <a:schemeClr val="tx1"/>
                </a:solidFill>
                <a:latin typeface="+mn-lt"/>
                <a:ea typeface="+mn-ea"/>
                <a:cs typeface="+mn-cs"/>
              </a:defRPr>
            </a:lvl3pPr>
            <a:lvl4pPr marL="1599453" algn="l" defTabSz="1066302" rtl="0" eaLnBrk="1" latinLnBrk="0" hangingPunct="1">
              <a:defRPr sz="2100" kern="1200">
                <a:solidFill>
                  <a:schemeClr val="tx1"/>
                </a:solidFill>
                <a:latin typeface="+mn-lt"/>
                <a:ea typeface="+mn-ea"/>
                <a:cs typeface="+mn-cs"/>
              </a:defRPr>
            </a:lvl4pPr>
            <a:lvl5pPr marL="2132603" algn="l" defTabSz="1066302" rtl="0" eaLnBrk="1" latinLnBrk="0" hangingPunct="1">
              <a:defRPr sz="2100" kern="1200">
                <a:solidFill>
                  <a:schemeClr val="tx1"/>
                </a:solidFill>
                <a:latin typeface="+mn-lt"/>
                <a:ea typeface="+mn-ea"/>
                <a:cs typeface="+mn-cs"/>
              </a:defRPr>
            </a:lvl5pPr>
            <a:lvl6pPr marL="2665755" algn="l" defTabSz="1066302" rtl="0" eaLnBrk="1" latinLnBrk="0" hangingPunct="1">
              <a:defRPr sz="2100" kern="1200">
                <a:solidFill>
                  <a:schemeClr val="tx1"/>
                </a:solidFill>
                <a:latin typeface="+mn-lt"/>
                <a:ea typeface="+mn-ea"/>
                <a:cs typeface="+mn-cs"/>
              </a:defRPr>
            </a:lvl6pPr>
            <a:lvl7pPr marL="3198906" algn="l" defTabSz="1066302" rtl="0" eaLnBrk="1" latinLnBrk="0" hangingPunct="1">
              <a:defRPr sz="2100" kern="1200">
                <a:solidFill>
                  <a:schemeClr val="tx1"/>
                </a:solidFill>
                <a:latin typeface="+mn-lt"/>
                <a:ea typeface="+mn-ea"/>
                <a:cs typeface="+mn-cs"/>
              </a:defRPr>
            </a:lvl7pPr>
            <a:lvl8pPr marL="3732056" algn="l" defTabSz="1066302" rtl="0" eaLnBrk="1" latinLnBrk="0" hangingPunct="1">
              <a:defRPr sz="2100" kern="1200">
                <a:solidFill>
                  <a:schemeClr val="tx1"/>
                </a:solidFill>
                <a:latin typeface="+mn-lt"/>
                <a:ea typeface="+mn-ea"/>
                <a:cs typeface="+mn-cs"/>
              </a:defRPr>
            </a:lvl8pPr>
            <a:lvl9pPr marL="4265207" algn="l" defTabSz="1066302" rtl="0" eaLnBrk="1" latinLnBrk="0" hangingPunct="1">
              <a:defRPr sz="2100" kern="1200">
                <a:solidFill>
                  <a:schemeClr val="tx1"/>
                </a:solidFill>
                <a:latin typeface="+mn-lt"/>
                <a:ea typeface="+mn-ea"/>
                <a:cs typeface="+mn-cs"/>
              </a:defRPr>
            </a:lvl9pPr>
          </a:lstStyle>
          <a:p>
            <a:pPr marL="0" marR="0" lvl="0" indent="0" algn="ctr" defTabSz="967376" rtl="0" eaLnBrk="1" fontAlgn="auto" latinLnBrk="0" hangingPunct="1">
              <a:lnSpc>
                <a:spcPct val="100000"/>
              </a:lnSpc>
              <a:spcBef>
                <a:spcPts val="0"/>
              </a:spcBef>
              <a:spcAft>
                <a:spcPts val="0"/>
              </a:spcAft>
              <a:buClrTx/>
              <a:buSzTx/>
              <a:buFontTx/>
              <a:buNone/>
              <a:tabLst/>
              <a:defRPr/>
            </a:pPr>
            <a:fld id="{FEBD7F86-1881-4698-8703-FB80B0800997}" type="slidenum">
              <a:rPr lang="en-GB" sz="800" b="1" smtClean="0">
                <a:solidFill>
                  <a:schemeClr val="tx1"/>
                </a:solidFill>
                <a:latin typeface="+mn-lt"/>
              </a:rPr>
              <a:pPr marL="0" marR="0" lvl="0" indent="0" algn="ctr" defTabSz="967376" rtl="0" eaLnBrk="1" fontAlgn="auto" latinLnBrk="0" hangingPunct="1">
                <a:lnSpc>
                  <a:spcPct val="100000"/>
                </a:lnSpc>
                <a:spcBef>
                  <a:spcPts val="0"/>
                </a:spcBef>
                <a:spcAft>
                  <a:spcPts val="0"/>
                </a:spcAft>
                <a:buClrTx/>
                <a:buSzTx/>
                <a:buFontTx/>
                <a:buNone/>
                <a:tabLst/>
                <a:defRPr/>
              </a:pPr>
              <a:t>‹#›</a:t>
            </a:fld>
            <a:endParaRPr lang="en-GB" sz="800" b="1">
              <a:solidFill>
                <a:schemeClr val="tx1"/>
              </a:solidFill>
              <a:latin typeface="+mn-lt"/>
            </a:endParaRPr>
          </a:p>
        </p:txBody>
      </p:sp>
      <p:pic>
        <p:nvPicPr>
          <p:cNvPr id="10" name="Graphic 9">
            <a:extLst>
              <a:ext uri="{FF2B5EF4-FFF2-40B4-BE49-F238E27FC236}">
                <a16:creationId xmlns:a16="http://schemas.microsoft.com/office/drawing/2014/main" id="{A87E950B-52E2-0D63-C3B7-5D9980F1DBCF}"/>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876341" y="0"/>
            <a:ext cx="6313811" cy="3120800"/>
          </a:xfrm>
          <a:prstGeom prst="rect">
            <a:avLst/>
          </a:prstGeom>
        </p:spPr>
      </p:pic>
      <p:pic>
        <p:nvPicPr>
          <p:cNvPr id="11" name="Graphic 10">
            <a:extLst>
              <a:ext uri="{FF2B5EF4-FFF2-40B4-BE49-F238E27FC236}">
                <a16:creationId xmlns:a16="http://schemas.microsoft.com/office/drawing/2014/main" id="{1257537E-277E-9C01-23D9-80290DA7E631}"/>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876341" y="3120800"/>
            <a:ext cx="6313811" cy="3120800"/>
          </a:xfrm>
          <a:prstGeom prst="rect">
            <a:avLst/>
          </a:prstGeom>
        </p:spPr>
      </p:pic>
      <p:sp>
        <p:nvSpPr>
          <p:cNvPr id="4" name="Title 3"/>
          <p:cNvSpPr>
            <a:spLocks noGrp="1"/>
          </p:cNvSpPr>
          <p:nvPr>
            <p:ph type="title"/>
          </p:nvPr>
        </p:nvSpPr>
        <p:spPr>
          <a:xfrm>
            <a:off x="629282" y="260056"/>
            <a:ext cx="10931589" cy="410369"/>
          </a:xfrm>
          <a:prstGeom prst="rect">
            <a:avLst/>
          </a:prstGeom>
        </p:spPr>
        <p:txBody>
          <a:bodyPr lIns="0" tIns="0" rIns="0" bIns="0">
            <a:spAutoFit/>
          </a:bodyPr>
          <a:lstStyle>
            <a:lvl1pPr>
              <a:defRPr sz="2667">
                <a:solidFill>
                  <a:schemeClr val="accent1"/>
                </a:solidFill>
              </a:defRPr>
            </a:lvl1pPr>
          </a:lstStyle>
          <a:p>
            <a:r>
              <a:rPr lang="en-US"/>
              <a:t>Click to edit Master title style</a:t>
            </a:r>
            <a:endParaRPr lang="en-GB"/>
          </a:p>
        </p:txBody>
      </p:sp>
      <p:cxnSp>
        <p:nvCxnSpPr>
          <p:cNvPr id="8" name="Straight Connector 7">
            <a:extLst>
              <a:ext uri="{FF2B5EF4-FFF2-40B4-BE49-F238E27FC236}">
                <a16:creationId xmlns:a16="http://schemas.microsoft.com/office/drawing/2014/main" id="{517BFF62-08D2-9317-9A4E-584953AC51B2}"/>
              </a:ext>
            </a:extLst>
          </p:cNvPr>
          <p:cNvCxnSpPr/>
          <p:nvPr userDrawn="1"/>
        </p:nvCxnSpPr>
        <p:spPr>
          <a:xfrm>
            <a:off x="1" y="930479"/>
            <a:ext cx="2160191" cy="0"/>
          </a:xfrm>
          <a:prstGeom prst="line">
            <a:avLst/>
          </a:prstGeom>
          <a:ln w="12700">
            <a:solidFill>
              <a:schemeClr val="accent3"/>
            </a:solidFill>
          </a:ln>
          <a:effectLst/>
        </p:spPr>
        <p:style>
          <a:lnRef idx="2">
            <a:schemeClr val="accent1"/>
          </a:lnRef>
          <a:fillRef idx="0">
            <a:schemeClr val="accent1"/>
          </a:fillRef>
          <a:effectRef idx="1">
            <a:schemeClr val="accent1"/>
          </a:effectRef>
          <a:fontRef idx="minor">
            <a:schemeClr val="tx1"/>
          </a:fontRef>
        </p:style>
      </p:cxnSp>
      <p:sp>
        <p:nvSpPr>
          <p:cNvPr id="9" name="Oval 8">
            <a:extLst>
              <a:ext uri="{FF2B5EF4-FFF2-40B4-BE49-F238E27FC236}">
                <a16:creationId xmlns:a16="http://schemas.microsoft.com/office/drawing/2014/main" id="{0C83273E-6EF9-7B5C-BC86-7F6DF56C9E0C}"/>
              </a:ext>
            </a:extLst>
          </p:cNvPr>
          <p:cNvSpPr/>
          <p:nvPr userDrawn="1"/>
        </p:nvSpPr>
        <p:spPr>
          <a:xfrm>
            <a:off x="2100924" y="867394"/>
            <a:ext cx="118533" cy="118533"/>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3200">
              <a:solidFill>
                <a:schemeClr val="bg1"/>
              </a:solidFill>
            </a:endParaRPr>
          </a:p>
        </p:txBody>
      </p:sp>
      <p:pic>
        <p:nvPicPr>
          <p:cNvPr id="6" name="Picture 5">
            <a:extLst>
              <a:ext uri="{FF2B5EF4-FFF2-40B4-BE49-F238E27FC236}">
                <a16:creationId xmlns:a16="http://schemas.microsoft.com/office/drawing/2014/main" id="{8090FB29-F4EE-73A6-ADC4-15BE60F3502C}"/>
              </a:ext>
            </a:extLst>
          </p:cNvPr>
          <p:cNvPicPr>
            <a:picLocks noChangeAspect="1"/>
          </p:cNvPicPr>
          <p:nvPr userDrawn="1"/>
        </p:nvPicPr>
        <p:blipFill>
          <a:blip r:embed="rId4"/>
          <a:stretch>
            <a:fillRect/>
          </a:stretch>
        </p:blipFill>
        <p:spPr>
          <a:xfrm>
            <a:off x="820263" y="6506662"/>
            <a:ext cx="3279932" cy="249958"/>
          </a:xfrm>
          <a:prstGeom prst="rect">
            <a:avLst/>
          </a:prstGeom>
        </p:spPr>
      </p:pic>
      <p:pic>
        <p:nvPicPr>
          <p:cNvPr id="7" name="GTLogo">
            <a:extLst>
              <a:ext uri="{FF2B5EF4-FFF2-40B4-BE49-F238E27FC236}">
                <a16:creationId xmlns:a16="http://schemas.microsoft.com/office/drawing/2014/main" id="{269D6CA6-7F31-AEF5-3376-1A97F11D2ACC}"/>
              </a:ext>
            </a:extLst>
          </p:cNvPr>
          <p:cNvPicPr>
            <a:picLocks noChangeAspect="1"/>
          </p:cNvPicPr>
          <p:nvPr userDrawn="1"/>
        </p:nvPicPr>
        <p:blipFill>
          <a:blip r:embed="rId5"/>
          <a:stretch>
            <a:fillRect/>
          </a:stretch>
        </p:blipFill>
        <p:spPr>
          <a:xfrm>
            <a:off x="10440671" y="6476300"/>
            <a:ext cx="1296577" cy="248528"/>
          </a:xfrm>
          <a:prstGeom prst="rect">
            <a:avLst/>
          </a:prstGeom>
        </p:spPr>
      </p:pic>
    </p:spTree>
    <p:extLst>
      <p:ext uri="{BB962C8B-B14F-4D97-AF65-F5344CB8AC3E}">
        <p14:creationId xmlns:p14="http://schemas.microsoft.com/office/powerpoint/2010/main" val="3126953624"/>
      </p:ext>
    </p:extLst>
  </p:cSld>
  <p:clrMapOvr>
    <a:masterClrMapping/>
  </p:clrMapOvr>
  <p:transition>
    <p:wipe dir="r"/>
  </p:transition>
  <p:extLst>
    <p:ext uri="{DCECCB84-F9BA-43D5-87BE-67443E8EF086}">
      <p15:sldGuideLst xmlns:p15="http://schemas.microsoft.com/office/powerpoint/2012/main">
        <p15:guide id="1" pos="2880">
          <p15:clr>
            <a:srgbClr val="FBAE40"/>
          </p15:clr>
        </p15:guide>
        <p15:guide id="2" orient="horz" pos="53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itle Placeholder 4"/>
          <p:cNvSpPr>
            <a:spLocks noGrp="1"/>
          </p:cNvSpPr>
          <p:nvPr>
            <p:ph type="title"/>
          </p:nvPr>
        </p:nvSpPr>
        <p:spPr>
          <a:xfrm>
            <a:off x="629328" y="479428"/>
            <a:ext cx="10938256" cy="1125005"/>
          </a:xfrm>
          <a:prstGeom prst="rect">
            <a:avLst/>
          </a:prstGeom>
        </p:spPr>
        <p:txBody>
          <a:bodyPr vert="horz" lIns="0" tIns="0" rIns="0" bIns="0" rtlCol="0" anchor="t" anchorCtr="0">
            <a:normAutofit/>
          </a:bodyPr>
          <a:lstStyle/>
          <a:p>
            <a:r>
              <a:rPr lang="en-US"/>
              <a:t>Click to edit Master title style</a:t>
            </a:r>
            <a:endParaRPr lang="en-GB"/>
          </a:p>
        </p:txBody>
      </p:sp>
      <p:sp>
        <p:nvSpPr>
          <p:cNvPr id="3" name="Text Placeholder 2"/>
          <p:cNvSpPr>
            <a:spLocks noGrp="1"/>
          </p:cNvSpPr>
          <p:nvPr>
            <p:ph type="body" idx="1"/>
          </p:nvPr>
        </p:nvSpPr>
        <p:spPr>
          <a:xfrm>
            <a:off x="625827" y="1955799"/>
            <a:ext cx="10941757" cy="4305300"/>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endParaRPr lang="en-US"/>
          </a:p>
        </p:txBody>
      </p:sp>
      <p:pic>
        <p:nvPicPr>
          <p:cNvPr id="4" name="GTLogoNoTag" hidden="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941023" y="6404192"/>
            <a:ext cx="1666244" cy="345441"/>
          </a:xfrm>
          <a:prstGeom prst="rect">
            <a:avLst/>
          </a:prstGeom>
        </p:spPr>
      </p:pic>
    </p:spTree>
    <p:extLst>
      <p:ext uri="{BB962C8B-B14F-4D97-AF65-F5344CB8AC3E}">
        <p14:creationId xmlns:p14="http://schemas.microsoft.com/office/powerpoint/2010/main" val="4427737"/>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609585" rtl="0" eaLnBrk="1" latinLnBrk="0" hangingPunct="1">
        <a:spcBef>
          <a:spcPct val="0"/>
        </a:spcBef>
        <a:buNone/>
        <a:defRPr sz="4000" b="1" kern="1200">
          <a:solidFill>
            <a:schemeClr val="accent1"/>
          </a:solidFill>
          <a:latin typeface="+mj-lt"/>
          <a:ea typeface="+mj-ea"/>
          <a:cs typeface="+mj-cs"/>
        </a:defRPr>
      </a:lvl1pPr>
    </p:titleStyle>
    <p:bodyStyle>
      <a:lvl1pPr marL="479988" indent="-479988" algn="l" defTabSz="609585" rtl="0" eaLnBrk="1" latinLnBrk="0" hangingPunct="1">
        <a:spcBef>
          <a:spcPts val="0"/>
        </a:spcBef>
        <a:spcAft>
          <a:spcPts val="800"/>
        </a:spcAft>
        <a:buClr>
          <a:schemeClr val="accent1"/>
        </a:buClr>
        <a:buFont typeface="Arial"/>
        <a:buChar char="•"/>
        <a:defRPr sz="3200" kern="1200">
          <a:solidFill>
            <a:schemeClr val="tx1"/>
          </a:solidFill>
          <a:latin typeface="+mn-lt"/>
          <a:ea typeface="+mn-ea"/>
          <a:cs typeface="+mn-cs"/>
        </a:defRPr>
      </a:lvl1pPr>
      <a:lvl2pPr marL="959976" indent="-479988" algn="l" defTabSz="609585" rtl="0" eaLnBrk="1" latinLnBrk="0" hangingPunct="1">
        <a:spcBef>
          <a:spcPts val="0"/>
        </a:spcBef>
        <a:spcAft>
          <a:spcPts val="800"/>
        </a:spcAft>
        <a:buClr>
          <a:schemeClr val="accent1"/>
        </a:buClr>
        <a:buFont typeface="Arial"/>
        <a:buChar char="–"/>
        <a:defRPr sz="2933" kern="1200">
          <a:solidFill>
            <a:schemeClr val="tx1"/>
          </a:solidFill>
          <a:latin typeface="+mn-lt"/>
          <a:ea typeface="+mn-ea"/>
          <a:cs typeface="+mn-cs"/>
        </a:defRPr>
      </a:lvl2pPr>
      <a:lvl3pPr marL="1439964" indent="-479988" algn="l" defTabSz="609585" rtl="0" eaLnBrk="1" latinLnBrk="0" hangingPunct="1">
        <a:spcBef>
          <a:spcPts val="0"/>
        </a:spcBef>
        <a:spcAft>
          <a:spcPts val="800"/>
        </a:spcAft>
        <a:buFont typeface="Symbol" panose="05050102010706020507" pitchFamily="18" charset="2"/>
        <a:buChar char=""/>
        <a:defRPr sz="2667" kern="1200">
          <a:solidFill>
            <a:schemeClr val="tx1"/>
          </a:solidFill>
          <a:latin typeface="+mn-lt"/>
          <a:ea typeface="+mn-ea"/>
          <a:cs typeface="+mn-cs"/>
        </a:defRPr>
      </a:lvl3pPr>
      <a:lvl4pPr marL="1919952" indent="-479988" algn="l" defTabSz="609585" rtl="0" eaLnBrk="1" latinLnBrk="0" hangingPunct="1">
        <a:spcBef>
          <a:spcPts val="0"/>
        </a:spcBef>
        <a:spcAft>
          <a:spcPts val="800"/>
        </a:spcAft>
        <a:buFont typeface="+mj-lt"/>
        <a:buAutoNum type="alphaLcPeriod"/>
        <a:defRPr sz="2667" kern="1200">
          <a:solidFill>
            <a:schemeClr val="tx1"/>
          </a:solidFill>
          <a:latin typeface="+mn-lt"/>
          <a:ea typeface="+mn-ea"/>
          <a:cs typeface="+mn-cs"/>
        </a:defRPr>
      </a:lvl4pPr>
      <a:lvl5pPr marL="0" indent="0" algn="l" defTabSz="609585" rtl="0" eaLnBrk="1" latinLnBrk="0" hangingPunct="1">
        <a:spcBef>
          <a:spcPts val="0"/>
        </a:spcBef>
        <a:spcAft>
          <a:spcPts val="800"/>
        </a:spcAft>
        <a:buFont typeface="Arial"/>
        <a:buNone/>
        <a:defRPr sz="3200" b="1" kern="1200">
          <a:solidFill>
            <a:schemeClr val="accent1"/>
          </a:solidFill>
          <a:latin typeface="+mn-lt"/>
          <a:ea typeface="+mn-ea"/>
          <a:cs typeface="+mn-cs"/>
        </a:defRPr>
      </a:lvl5pPr>
      <a:lvl6pPr marL="0" indent="0" algn="l" defTabSz="609585" rtl="0" eaLnBrk="1" latinLnBrk="0" hangingPunct="1">
        <a:spcBef>
          <a:spcPts val="0"/>
        </a:spcBef>
        <a:spcAft>
          <a:spcPts val="800"/>
        </a:spcAft>
        <a:buClr>
          <a:schemeClr val="accent1"/>
        </a:buClr>
        <a:buFont typeface="Arial" panose="020B0604020202020204" pitchFamily="34" charset="0"/>
        <a:buNone/>
        <a:defRPr sz="3200" kern="1200">
          <a:solidFill>
            <a:schemeClr val="tx1"/>
          </a:solidFill>
          <a:latin typeface="+mn-lt"/>
          <a:ea typeface="+mn-ea"/>
          <a:cs typeface="+mn-cs"/>
        </a:defRPr>
      </a:lvl6pPr>
      <a:lvl7pPr marL="479988" indent="-479988" algn="l" defTabSz="609585" rtl="0" eaLnBrk="1" latinLnBrk="0" hangingPunct="1">
        <a:spcBef>
          <a:spcPts val="0"/>
        </a:spcBef>
        <a:spcAft>
          <a:spcPts val="800"/>
        </a:spcAft>
        <a:buClr>
          <a:schemeClr val="accent1"/>
        </a:buClr>
        <a:buFont typeface="Arial" panose="020B0604020202020204" pitchFamily="34" charset="0"/>
        <a:buChar char="•"/>
        <a:defRPr sz="3200" kern="1200">
          <a:solidFill>
            <a:schemeClr val="tx1"/>
          </a:solidFill>
          <a:latin typeface="+mn-lt"/>
          <a:ea typeface="+mn-ea"/>
          <a:cs typeface="+mn-cs"/>
        </a:defRPr>
      </a:lvl7pPr>
      <a:lvl8pPr marL="479988" indent="-479988" algn="l" defTabSz="609585" rtl="0" eaLnBrk="1" latinLnBrk="0" hangingPunct="1">
        <a:spcBef>
          <a:spcPts val="0"/>
        </a:spcBef>
        <a:spcAft>
          <a:spcPts val="800"/>
        </a:spcAft>
        <a:buClr>
          <a:schemeClr val="accent1"/>
        </a:buClr>
        <a:buFont typeface="Arial" panose="020B0604020202020204" pitchFamily="34" charset="0"/>
        <a:buChar char="•"/>
        <a:defRPr sz="3200" kern="1200">
          <a:solidFill>
            <a:schemeClr val="tx1"/>
          </a:solidFill>
          <a:latin typeface="+mn-lt"/>
          <a:ea typeface="+mn-ea"/>
          <a:cs typeface="+mn-cs"/>
        </a:defRPr>
      </a:lvl8pPr>
      <a:lvl9pPr marL="479988" indent="-479988" algn="l" defTabSz="609585" rtl="0" eaLnBrk="1" latinLnBrk="0" hangingPunct="1">
        <a:spcBef>
          <a:spcPts val="0"/>
        </a:spcBef>
        <a:spcAft>
          <a:spcPts val="800"/>
        </a:spcAft>
        <a:buClr>
          <a:schemeClr val="accent1"/>
        </a:buClr>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82">
          <p15:clr>
            <a:srgbClr val="F26B43"/>
          </p15:clr>
        </p15:guide>
        <p15:guide id="2" pos="295">
          <p15:clr>
            <a:srgbClr val="F26B43"/>
          </p15:clr>
        </p15:guide>
        <p15:guide id="3" orient="horz" pos="645">
          <p15:clr>
            <a:srgbClr val="F26B43"/>
          </p15:clr>
        </p15:guide>
        <p15:guide id="4" pos="593">
          <p15:clr>
            <a:srgbClr val="F26B43"/>
          </p15:clr>
        </p15:guide>
        <p15:guide id="5" pos="737">
          <p15:clr>
            <a:srgbClr val="F26B43"/>
          </p15:clr>
        </p15:guide>
        <p15:guide id="6" pos="1034">
          <p15:clr>
            <a:srgbClr val="F26B43"/>
          </p15:clr>
        </p15:guide>
        <p15:guide id="7" pos="1179">
          <p15:clr>
            <a:srgbClr val="F26B43"/>
          </p15:clr>
        </p15:guide>
        <p15:guide id="8" pos="1479">
          <p15:clr>
            <a:srgbClr val="F26B43"/>
          </p15:clr>
        </p15:guide>
        <p15:guide id="9" pos="1625">
          <p15:clr>
            <a:srgbClr val="F26B43"/>
          </p15:clr>
        </p15:guide>
        <p15:guide id="10" pos="1922">
          <p15:clr>
            <a:srgbClr val="F26B43"/>
          </p15:clr>
        </p15:guide>
        <p15:guide id="11" pos="2066">
          <p15:clr>
            <a:srgbClr val="F26B43"/>
          </p15:clr>
        </p15:guide>
        <p15:guide id="12" pos="2364">
          <p15:clr>
            <a:srgbClr val="F26B43"/>
          </p15:clr>
        </p15:guide>
        <p15:guide id="13" pos="2511">
          <p15:clr>
            <a:srgbClr val="F26B43"/>
          </p15:clr>
        </p15:guide>
        <p15:guide id="14" pos="2808">
          <p15:clr>
            <a:srgbClr val="F26B43"/>
          </p15:clr>
        </p15:guide>
        <p15:guide id="15" pos="2954">
          <p15:clr>
            <a:srgbClr val="F26B43"/>
          </p15:clr>
        </p15:guide>
        <p15:guide id="16" pos="3251">
          <p15:clr>
            <a:srgbClr val="F26B43"/>
          </p15:clr>
        </p15:guide>
        <p15:guide id="17" pos="3398">
          <p15:clr>
            <a:srgbClr val="F26B43"/>
          </p15:clr>
        </p15:guide>
        <p15:guide id="18" pos="3695">
          <p15:clr>
            <a:srgbClr val="F26B43"/>
          </p15:clr>
        </p15:guide>
        <p15:guide id="19" pos="3839">
          <p15:clr>
            <a:srgbClr val="F26B43"/>
          </p15:clr>
        </p15:guide>
        <p15:guide id="20" pos="4136">
          <p15:clr>
            <a:srgbClr val="F26B43"/>
          </p15:clr>
        </p15:guide>
        <p15:guide id="21" pos="4283">
          <p15:clr>
            <a:srgbClr val="F26B43"/>
          </p15:clr>
        </p15:guide>
        <p15:guide id="22" pos="4580">
          <p15:clr>
            <a:srgbClr val="F26B43"/>
          </p15:clr>
        </p15:guide>
        <p15:guide id="23" pos="4727">
          <p15:clr>
            <a:srgbClr val="F26B43"/>
          </p15:clr>
        </p15:guide>
        <p15:guide id="24" pos="5022">
          <p15:clr>
            <a:srgbClr val="F26B43"/>
          </p15:clr>
        </p15:guide>
        <p15:guide id="25" pos="5465">
          <p15:clr>
            <a:srgbClr val="F26B43"/>
          </p15:clr>
        </p15:guide>
        <p15:guide id="26" pos="5169">
          <p15:clr>
            <a:srgbClr val="F26B43"/>
          </p15:clr>
        </p15:guide>
        <p15:guide id="27" orient="horz" pos="758">
          <p15:clr>
            <a:srgbClr val="F26B43"/>
          </p15:clr>
        </p15:guide>
        <p15:guide id="28" orient="horz" pos="1098">
          <p15:clr>
            <a:srgbClr val="F26B43"/>
          </p15:clr>
        </p15:guide>
        <p15:guide id="29" orient="horz" pos="1212">
          <p15:clr>
            <a:srgbClr val="F26B43"/>
          </p15:clr>
        </p15:guide>
        <p15:guide id="30" orient="horz" pos="1575">
          <p15:clr>
            <a:srgbClr val="F26B43"/>
          </p15:clr>
        </p15:guide>
        <p15:guide id="31" orient="horz" pos="1688">
          <p15:clr>
            <a:srgbClr val="F26B43"/>
          </p15:clr>
        </p15:guide>
        <p15:guide id="32" orient="horz" pos="2028">
          <p15:clr>
            <a:srgbClr val="F26B43"/>
          </p15:clr>
        </p15:guide>
        <p15:guide id="33" orient="horz" pos="2142">
          <p15:clr>
            <a:srgbClr val="F26B43"/>
          </p15:clr>
        </p15:guide>
        <p15:guide id="34" orient="horz" pos="2505">
          <p15:clr>
            <a:srgbClr val="F26B43"/>
          </p15:clr>
        </p15:guide>
        <p15:guide id="35" orient="horz" pos="2618">
          <p15:clr>
            <a:srgbClr val="F26B43"/>
          </p15:clr>
        </p15:guide>
        <p15:guide id="37" orient="horz" pos="917">
          <p15:clr>
            <a:srgbClr val="F26B43"/>
          </p15:clr>
        </p15:guide>
        <p15:guide id="38" orient="horz" pos="2958">
          <p15:clr>
            <a:srgbClr val="F26B43"/>
          </p15:clr>
        </p15:guide>
      </p15:sldGuideLst>
    </p:ext>
  </p:extLst>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91F18-136A-8730-C57C-98CD58859830}"/>
              </a:ext>
            </a:extLst>
          </p:cNvPr>
          <p:cNvSpPr>
            <a:spLocks noGrp="1"/>
          </p:cNvSpPr>
          <p:nvPr>
            <p:ph type="title"/>
          </p:nvPr>
        </p:nvSpPr>
        <p:spPr/>
        <p:txBody>
          <a:bodyPr/>
          <a:lstStyle/>
          <a:p>
            <a:r>
              <a:rPr lang="en-IN" dirty="0"/>
              <a:t>Profile</a:t>
            </a:r>
          </a:p>
        </p:txBody>
      </p:sp>
      <p:sp>
        <p:nvSpPr>
          <p:cNvPr id="21" name="Rectangle: Rounded Corners 20">
            <a:extLst>
              <a:ext uri="{FF2B5EF4-FFF2-40B4-BE49-F238E27FC236}">
                <a16:creationId xmlns:a16="http://schemas.microsoft.com/office/drawing/2014/main" id="{59805DF1-D317-6AA9-C480-5B620CE89044}"/>
              </a:ext>
            </a:extLst>
          </p:cNvPr>
          <p:cNvSpPr/>
          <p:nvPr/>
        </p:nvSpPr>
        <p:spPr>
          <a:xfrm>
            <a:off x="1017609" y="1483562"/>
            <a:ext cx="4838287" cy="704715"/>
          </a:xfrm>
          <a:prstGeom prst="round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829401"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prstClr val="white"/>
              </a:solidFill>
              <a:effectLst/>
              <a:uLnTx/>
              <a:uFillTx/>
              <a:latin typeface="Arial"/>
              <a:ea typeface="+mn-ea"/>
              <a:cs typeface="+mn-cs"/>
            </a:endParaRPr>
          </a:p>
        </p:txBody>
      </p:sp>
      <p:sp>
        <p:nvSpPr>
          <p:cNvPr id="22" name="Oval 21">
            <a:extLst>
              <a:ext uri="{FF2B5EF4-FFF2-40B4-BE49-F238E27FC236}">
                <a16:creationId xmlns:a16="http://schemas.microsoft.com/office/drawing/2014/main" id="{CED1ACF2-6D3E-2C29-CE6C-A5A1778B61DC}"/>
              </a:ext>
            </a:extLst>
          </p:cNvPr>
          <p:cNvSpPr>
            <a:spLocks noChangeAspect="1"/>
          </p:cNvSpPr>
          <p:nvPr/>
        </p:nvSpPr>
        <p:spPr>
          <a:xfrm>
            <a:off x="542689" y="1409746"/>
            <a:ext cx="949449" cy="949449"/>
          </a:xfrm>
          <a:prstGeom prst="ellipse">
            <a:avLst/>
          </a:prstGeom>
          <a:solidFill>
            <a:srgbClr val="DED8CF"/>
          </a:solidFill>
          <a:ln>
            <a:noFill/>
          </a:ln>
          <a:effectLst>
            <a:innerShdw blurRad="88900">
              <a:prstClr val="black">
                <a:alpha val="35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829401" rtl="0" eaLnBrk="1" fontAlgn="auto" latinLnBrk="0" hangingPunct="1">
              <a:lnSpc>
                <a:spcPct val="100000"/>
              </a:lnSpc>
              <a:spcBef>
                <a:spcPts val="0"/>
              </a:spcBef>
              <a:spcAft>
                <a:spcPts val="0"/>
              </a:spcAft>
              <a:buClrTx/>
              <a:buSzTx/>
              <a:buFontTx/>
              <a:buNone/>
              <a:tabLst/>
              <a:defRPr/>
            </a:pPr>
            <a:endParaRPr kumimoji="0" lang="en-IN" sz="1600" b="0" i="0" u="none" strike="noStrike" kern="1200" cap="none" spc="0" normalizeH="0" baseline="0" noProof="0">
              <a:ln>
                <a:noFill/>
              </a:ln>
              <a:solidFill>
                <a:prstClr val="white"/>
              </a:solidFill>
              <a:effectLst/>
              <a:uLnTx/>
              <a:uFillTx/>
              <a:latin typeface="Arial"/>
              <a:ea typeface="+mn-ea"/>
              <a:cs typeface="+mn-cs"/>
            </a:endParaRPr>
          </a:p>
        </p:txBody>
      </p:sp>
      <p:sp>
        <p:nvSpPr>
          <p:cNvPr id="23" name="Partial Circle 22">
            <a:extLst>
              <a:ext uri="{FF2B5EF4-FFF2-40B4-BE49-F238E27FC236}">
                <a16:creationId xmlns:a16="http://schemas.microsoft.com/office/drawing/2014/main" id="{B42B6131-C526-3CA0-8AC0-3F0A2E25CC98}"/>
              </a:ext>
            </a:extLst>
          </p:cNvPr>
          <p:cNvSpPr/>
          <p:nvPr/>
        </p:nvSpPr>
        <p:spPr>
          <a:xfrm rot="10800000">
            <a:off x="425419" y="1292473"/>
            <a:ext cx="1183993" cy="1183993"/>
          </a:xfrm>
          <a:prstGeom prst="pie">
            <a:avLst>
              <a:gd name="adj1" fmla="val 10692338"/>
              <a:gd name="adj2" fmla="val 1620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829401" rtl="0" eaLnBrk="1" fontAlgn="auto" latinLnBrk="0" hangingPunct="1">
              <a:lnSpc>
                <a:spcPct val="100000"/>
              </a:lnSpc>
              <a:spcBef>
                <a:spcPts val="0"/>
              </a:spcBef>
              <a:spcAft>
                <a:spcPts val="0"/>
              </a:spcAft>
              <a:buClrTx/>
              <a:buSzTx/>
              <a:buFontTx/>
              <a:buNone/>
              <a:tabLst/>
              <a:defRPr/>
            </a:pPr>
            <a:endParaRPr kumimoji="0" lang="en-IN" sz="1600" b="0" i="0" u="none" strike="noStrike" kern="1200" cap="none" spc="0" normalizeH="0" baseline="0" noProof="0">
              <a:ln>
                <a:noFill/>
              </a:ln>
              <a:solidFill>
                <a:prstClr val="black"/>
              </a:solidFill>
              <a:effectLst/>
              <a:uLnTx/>
              <a:uFillTx/>
              <a:latin typeface="Arial"/>
              <a:ea typeface="+mn-ea"/>
              <a:cs typeface="+mn-cs"/>
            </a:endParaRPr>
          </a:p>
        </p:txBody>
      </p:sp>
      <p:sp>
        <p:nvSpPr>
          <p:cNvPr id="29" name="Text Placeholder 3">
            <a:extLst>
              <a:ext uri="{FF2B5EF4-FFF2-40B4-BE49-F238E27FC236}">
                <a16:creationId xmlns:a16="http://schemas.microsoft.com/office/drawing/2014/main" id="{1B7D49E8-B7FB-DC2D-4BB2-3C318EF67DC8}"/>
              </a:ext>
            </a:extLst>
          </p:cNvPr>
          <p:cNvSpPr txBox="1">
            <a:spLocks/>
          </p:cNvSpPr>
          <p:nvPr/>
        </p:nvSpPr>
        <p:spPr>
          <a:xfrm>
            <a:off x="640972" y="2582602"/>
            <a:ext cx="5214924" cy="3751680"/>
          </a:xfrm>
          <a:prstGeom prst="rect">
            <a:avLst/>
          </a:prstGeom>
        </p:spPr>
        <p:txBody>
          <a:bodyPr wrap="square" lIns="0" tIns="0" rIns="0" bIns="0">
            <a:noAutofit/>
          </a:bodyPr>
          <a:lstStyle>
            <a:lvl1pPr marL="360000" indent="-360000" algn="l" defTabSz="457200" rtl="0" eaLnBrk="1" latinLnBrk="0" hangingPunct="1">
              <a:spcBef>
                <a:spcPts val="0"/>
              </a:spcBef>
              <a:spcAft>
                <a:spcPts val="600"/>
              </a:spcAft>
              <a:buClr>
                <a:schemeClr val="accent1"/>
              </a:buClr>
              <a:buFont typeface="Arial"/>
              <a:buChar char="•"/>
              <a:defRPr sz="2400" kern="1200">
                <a:solidFill>
                  <a:schemeClr val="tx1"/>
                </a:solidFill>
                <a:latin typeface="+mn-lt"/>
                <a:ea typeface="+mn-ea"/>
                <a:cs typeface="+mn-cs"/>
              </a:defRPr>
            </a:lvl1pPr>
            <a:lvl2pPr marL="720000" indent="-360000" algn="l" defTabSz="457200" rtl="0" eaLnBrk="1" latinLnBrk="0" hangingPunct="1">
              <a:spcBef>
                <a:spcPts val="0"/>
              </a:spcBef>
              <a:spcAft>
                <a:spcPts val="600"/>
              </a:spcAft>
              <a:buClr>
                <a:schemeClr val="accent1"/>
              </a:buClr>
              <a:buFont typeface="Arial"/>
              <a:buChar char="–"/>
              <a:defRPr sz="2200" kern="1200">
                <a:solidFill>
                  <a:schemeClr val="tx1"/>
                </a:solidFill>
                <a:latin typeface="+mn-lt"/>
                <a:ea typeface="+mn-ea"/>
                <a:cs typeface="+mn-cs"/>
              </a:defRPr>
            </a:lvl2pPr>
            <a:lvl3pPr marL="1080000" indent="-360000" algn="l" defTabSz="457200" rtl="0" eaLnBrk="1" latinLnBrk="0" hangingPunct="1">
              <a:spcBef>
                <a:spcPts val="0"/>
              </a:spcBef>
              <a:spcAft>
                <a:spcPts val="600"/>
              </a:spcAft>
              <a:buFont typeface="Symbol" panose="05050102010706020507" pitchFamily="18" charset="2"/>
              <a:buChar char=""/>
              <a:defRPr sz="2000" kern="1200">
                <a:solidFill>
                  <a:schemeClr val="tx1"/>
                </a:solidFill>
                <a:latin typeface="+mn-lt"/>
                <a:ea typeface="+mn-ea"/>
                <a:cs typeface="+mn-cs"/>
              </a:defRPr>
            </a:lvl3pPr>
            <a:lvl4pPr marL="1440000" indent="-360000" algn="l" defTabSz="457200" rtl="0" eaLnBrk="1" latinLnBrk="0" hangingPunct="1">
              <a:spcBef>
                <a:spcPts val="0"/>
              </a:spcBef>
              <a:spcAft>
                <a:spcPts val="600"/>
              </a:spcAft>
              <a:buFont typeface="+mj-lt"/>
              <a:buAutoNum type="alphaLcPeriod"/>
              <a:defRPr sz="2000" kern="1200">
                <a:solidFill>
                  <a:schemeClr val="tx1"/>
                </a:solidFill>
                <a:latin typeface="+mn-lt"/>
                <a:ea typeface="+mn-ea"/>
                <a:cs typeface="+mn-cs"/>
              </a:defRPr>
            </a:lvl4pPr>
            <a:lvl5pPr marL="0" indent="0" algn="l" defTabSz="457200" rtl="0" eaLnBrk="1" latinLnBrk="0" hangingPunct="1">
              <a:spcBef>
                <a:spcPts val="0"/>
              </a:spcBef>
              <a:spcAft>
                <a:spcPts val="600"/>
              </a:spcAft>
              <a:buFont typeface="Arial"/>
              <a:buNone/>
              <a:defRPr sz="2400" b="1" kern="1200">
                <a:solidFill>
                  <a:schemeClr val="accent1"/>
                </a:solidFill>
                <a:latin typeface="+mn-lt"/>
                <a:ea typeface="+mn-ea"/>
                <a:cs typeface="+mn-cs"/>
              </a:defRPr>
            </a:lvl5pPr>
            <a:lvl6pPr marL="0" indent="0" algn="l" defTabSz="457200" rtl="0" eaLnBrk="1" latinLnBrk="0" hangingPunct="1">
              <a:spcBef>
                <a:spcPts val="0"/>
              </a:spcBef>
              <a:spcAft>
                <a:spcPts val="600"/>
              </a:spcAft>
              <a:buClr>
                <a:schemeClr val="accent1"/>
              </a:buClr>
              <a:buFont typeface="Arial" panose="020B0604020202020204" pitchFamily="34" charset="0"/>
              <a:buNone/>
              <a:defRPr sz="2400" kern="1200">
                <a:solidFill>
                  <a:schemeClr val="tx1"/>
                </a:solidFill>
                <a:latin typeface="+mn-lt"/>
                <a:ea typeface="+mn-ea"/>
                <a:cs typeface="+mn-cs"/>
              </a:defRPr>
            </a:lvl6pPr>
            <a:lvl7pPr marL="360000" indent="-360000" algn="l" defTabSz="457200" rtl="0" eaLnBrk="1" latinLnBrk="0" hangingPunct="1">
              <a:spcBef>
                <a:spcPts val="0"/>
              </a:spcBef>
              <a:spcAft>
                <a:spcPts val="600"/>
              </a:spcAft>
              <a:buClr>
                <a:schemeClr val="accent1"/>
              </a:buClr>
              <a:buFont typeface="Arial" panose="020B0604020202020204" pitchFamily="34" charset="0"/>
              <a:buChar char="•"/>
              <a:defRPr sz="2400" kern="1200">
                <a:solidFill>
                  <a:schemeClr val="tx1"/>
                </a:solidFill>
                <a:latin typeface="+mn-lt"/>
                <a:ea typeface="+mn-ea"/>
                <a:cs typeface="+mn-cs"/>
              </a:defRPr>
            </a:lvl7pPr>
            <a:lvl8pPr marL="360000" indent="-360000" algn="l" defTabSz="457200" rtl="0" eaLnBrk="1" latinLnBrk="0" hangingPunct="1">
              <a:spcBef>
                <a:spcPts val="0"/>
              </a:spcBef>
              <a:spcAft>
                <a:spcPts val="600"/>
              </a:spcAft>
              <a:buClr>
                <a:schemeClr val="accent1"/>
              </a:buClr>
              <a:buFont typeface="Arial" panose="020B0604020202020204" pitchFamily="34" charset="0"/>
              <a:buChar char="•"/>
              <a:defRPr sz="2400" kern="1200">
                <a:solidFill>
                  <a:schemeClr val="tx1"/>
                </a:solidFill>
                <a:latin typeface="+mn-lt"/>
                <a:ea typeface="+mn-ea"/>
                <a:cs typeface="+mn-cs"/>
              </a:defRPr>
            </a:lvl8pPr>
            <a:lvl9pPr marL="360000" indent="-360000" algn="l" defTabSz="457200" rtl="0" eaLnBrk="1" latinLnBrk="0" hangingPunct="1">
              <a:spcBef>
                <a:spcPts val="0"/>
              </a:spcBef>
              <a:spcAft>
                <a:spcPts val="600"/>
              </a:spcAft>
              <a:buClr>
                <a:schemeClr val="accent1"/>
              </a:buClr>
              <a:buFont typeface="Arial" panose="020B0604020202020204" pitchFamily="34" charset="0"/>
              <a:buChar char="•"/>
              <a:defRPr sz="2400" kern="1200">
                <a:solidFill>
                  <a:schemeClr val="tx1"/>
                </a:solidFill>
                <a:latin typeface="+mn-lt"/>
                <a:ea typeface="+mn-ea"/>
                <a:cs typeface="+mn-cs"/>
              </a:defRPr>
            </a:lvl9pPr>
          </a:lstStyle>
          <a:p>
            <a:pPr marL="0" marR="0" lvl="1" indent="0" algn="l" defTabSz="609585" rtl="0" eaLnBrk="1" fontAlgn="base" latinLnBrk="0" hangingPunct="1">
              <a:lnSpc>
                <a:spcPct val="100000"/>
              </a:lnSpc>
              <a:spcBef>
                <a:spcPts val="0"/>
              </a:spcBef>
              <a:spcAft>
                <a:spcPts val="533"/>
              </a:spcAft>
              <a:buClr>
                <a:prstClr val="black"/>
              </a:buClr>
              <a:buSzPct val="95000"/>
              <a:buFont typeface="Arial"/>
              <a:buNone/>
              <a:tabLst>
                <a:tab pos="1625519" algn="l"/>
              </a:tabLst>
              <a:defRPr/>
            </a:pPr>
            <a:r>
              <a:rPr kumimoji="0" lang="en-US" sz="1200" b="1" i="0" u="none" strike="noStrike" kern="1200" cap="none" spc="0" normalizeH="0" baseline="0" noProof="0" dirty="0">
                <a:ln>
                  <a:noFill/>
                </a:ln>
                <a:solidFill>
                  <a:srgbClr val="00A7B5"/>
                </a:solidFill>
                <a:effectLst/>
                <a:uLnTx/>
                <a:uFillTx/>
                <a:latin typeface="Arial"/>
                <a:ea typeface="+mn-ea"/>
                <a:cs typeface="Times New Roman" panose="02020603050405020304" pitchFamily="18" charset="0"/>
              </a:rPr>
              <a:t>Professional background</a:t>
            </a:r>
          </a:p>
          <a:p>
            <a:pPr marL="154513" marR="0" lvl="1" indent="-154513" algn="l" defTabSz="609585" rtl="0" eaLnBrk="1" fontAlgn="base" latinLnBrk="0" hangingPunct="1">
              <a:lnSpc>
                <a:spcPct val="100000"/>
              </a:lnSpc>
              <a:spcBef>
                <a:spcPts val="0"/>
              </a:spcBef>
              <a:spcAft>
                <a:spcPts val="533"/>
              </a:spcAft>
              <a:buClr>
                <a:prstClr val="black"/>
              </a:buClr>
              <a:buSzPct val="95000"/>
              <a:buFont typeface="Arial" panose="020B0604020202020204" pitchFamily="34" charset="0"/>
              <a:buChar char="•"/>
              <a:tabLst>
                <a:tab pos="1625519" algn="l"/>
              </a:tabLst>
              <a:defRPr/>
            </a:pPr>
            <a:r>
              <a:rPr kumimoji="0" lang="en-US" sz="1067" b="0" i="0" u="none" strike="noStrike" kern="1200" cap="none" spc="0" normalizeH="0" baseline="0" noProof="0" dirty="0">
                <a:ln>
                  <a:noFill/>
                </a:ln>
                <a:solidFill>
                  <a:prstClr val="black"/>
                </a:solidFill>
                <a:effectLst/>
                <a:uLnTx/>
                <a:uFillTx/>
                <a:latin typeface="Arial"/>
                <a:ea typeface="+mn-ea"/>
                <a:cs typeface="Times New Roman" panose="02020603050405020304" pitchFamily="18" charset="0"/>
              </a:rPr>
              <a:t>Akshay comes with an experience of 18 years in IT Risk Advisory and Cybersecurity. His focus has been working with large Financial Institutes including public and private sector banks, mutual fund houses, large exchange, insurance and capital houses in India</a:t>
            </a:r>
          </a:p>
          <a:p>
            <a:pPr marL="154513" marR="0" lvl="1" indent="-154513" algn="l" defTabSz="609585" rtl="0" eaLnBrk="1" fontAlgn="base" latinLnBrk="0" hangingPunct="1">
              <a:lnSpc>
                <a:spcPct val="100000"/>
              </a:lnSpc>
              <a:spcBef>
                <a:spcPts val="0"/>
              </a:spcBef>
              <a:spcAft>
                <a:spcPts val="533"/>
              </a:spcAft>
              <a:buClr>
                <a:prstClr val="black"/>
              </a:buClr>
              <a:buSzPct val="95000"/>
              <a:buFont typeface="Arial" panose="020B0604020202020204" pitchFamily="34" charset="0"/>
              <a:buChar char="•"/>
              <a:tabLst>
                <a:tab pos="1625519" algn="l"/>
              </a:tabLst>
              <a:defRPr/>
            </a:pPr>
            <a:r>
              <a:rPr kumimoji="0" lang="en-US" sz="1067" b="0" i="0" u="none" strike="noStrike" kern="1200" cap="none" spc="0" normalizeH="0" baseline="0" noProof="0" dirty="0">
                <a:ln>
                  <a:noFill/>
                </a:ln>
                <a:solidFill>
                  <a:prstClr val="black"/>
                </a:solidFill>
                <a:effectLst/>
                <a:uLnTx/>
                <a:uFillTx/>
                <a:latin typeface="Arial"/>
                <a:ea typeface="+mn-ea"/>
                <a:cs typeface="Times New Roman" panose="02020603050405020304" pitchFamily="18" charset="0"/>
              </a:rPr>
              <a:t>He has done IT Risk Advisory review and has created Cybersecurity Strategy and Roadmap development for Bank with baseline as the Cybersecurity guidelines released by the banking regulator</a:t>
            </a:r>
          </a:p>
          <a:p>
            <a:pPr marL="0" marR="0" lvl="1" indent="0" algn="l" defTabSz="609585" rtl="0" eaLnBrk="1" fontAlgn="base" latinLnBrk="0" hangingPunct="1">
              <a:lnSpc>
                <a:spcPct val="100000"/>
              </a:lnSpc>
              <a:spcBef>
                <a:spcPts val="0"/>
              </a:spcBef>
              <a:spcAft>
                <a:spcPts val="533"/>
              </a:spcAft>
              <a:buClr>
                <a:prstClr val="black"/>
              </a:buClr>
              <a:buSzPct val="95000"/>
              <a:buFont typeface="Arial"/>
              <a:buNone/>
              <a:tabLst>
                <a:tab pos="1625519" algn="l"/>
              </a:tabLst>
              <a:defRPr/>
            </a:pPr>
            <a:r>
              <a:rPr kumimoji="0" lang="en-US" sz="1200" b="1" i="0" u="none" strike="noStrike" kern="1200" cap="none" spc="0" normalizeH="0" baseline="0" noProof="0" dirty="0">
                <a:ln>
                  <a:noFill/>
                </a:ln>
                <a:solidFill>
                  <a:srgbClr val="00A7B5"/>
                </a:solidFill>
                <a:effectLst/>
                <a:uLnTx/>
                <a:uFillTx/>
                <a:latin typeface="Arial"/>
                <a:ea typeface="+mn-ea"/>
                <a:cs typeface="Times New Roman" panose="02020603050405020304" pitchFamily="18" charset="0"/>
              </a:rPr>
              <a:t>Key Clients</a:t>
            </a:r>
          </a:p>
          <a:p>
            <a:pPr marL="154513" marR="0" lvl="1" indent="-154513" algn="l" defTabSz="609585" rtl="0" eaLnBrk="1" fontAlgn="base" latinLnBrk="0" hangingPunct="1">
              <a:lnSpc>
                <a:spcPct val="100000"/>
              </a:lnSpc>
              <a:spcBef>
                <a:spcPts val="0"/>
              </a:spcBef>
              <a:spcAft>
                <a:spcPts val="533"/>
              </a:spcAft>
              <a:buClr>
                <a:prstClr val="black"/>
              </a:buClr>
              <a:buSzPct val="95000"/>
              <a:buFont typeface="Arial" panose="020B0604020202020204" pitchFamily="34" charset="0"/>
              <a:buChar char="•"/>
              <a:tabLst>
                <a:tab pos="1625519" algn="l"/>
              </a:tabLst>
              <a:defRPr/>
            </a:pPr>
            <a:r>
              <a:rPr kumimoji="0" lang="en-US" sz="1067" b="0" i="0" u="none" strike="noStrike" kern="1200" cap="none" spc="0" normalizeH="0" baseline="0" noProof="0" dirty="0">
                <a:ln>
                  <a:noFill/>
                </a:ln>
                <a:solidFill>
                  <a:prstClr val="black"/>
                </a:solidFill>
                <a:effectLst/>
                <a:uLnTx/>
                <a:uFillTx/>
                <a:latin typeface="Arial"/>
                <a:ea typeface="+mn-ea"/>
                <a:cs typeface="Times New Roman" panose="02020603050405020304" pitchFamily="18" charset="0"/>
              </a:rPr>
              <a:t>AirAsia, Axis Bank, Exim Bank, HDFC Limited, L&amp;T, SIDBI, Trent Limited, Wipro, etc. </a:t>
            </a:r>
          </a:p>
        </p:txBody>
      </p:sp>
      <p:sp>
        <p:nvSpPr>
          <p:cNvPr id="3" name="Text Placeholder 6">
            <a:extLst>
              <a:ext uri="{FF2B5EF4-FFF2-40B4-BE49-F238E27FC236}">
                <a16:creationId xmlns:a16="http://schemas.microsoft.com/office/drawing/2014/main" id="{81A1F6AB-A3BB-2E11-B7A5-680482794726}"/>
              </a:ext>
            </a:extLst>
          </p:cNvPr>
          <p:cNvSpPr txBox="1">
            <a:spLocks/>
          </p:cNvSpPr>
          <p:nvPr/>
        </p:nvSpPr>
        <p:spPr>
          <a:xfrm>
            <a:off x="1705352" y="1574258"/>
            <a:ext cx="3228345" cy="492251"/>
          </a:xfrm>
          <a:prstGeom prst="rect">
            <a:avLst/>
          </a:prstGeom>
        </p:spPr>
        <p:txBody>
          <a:bodyPr vert="horz" wrap="square" lIns="0" tIns="0" rIns="0" bIns="0" rtlCol="0" anchor="t" anchorCtr="0">
            <a:spAutoFit/>
          </a:bodyPr>
          <a:lstStyle>
            <a:lvl1pPr marL="0" indent="0" algn="l" defTabSz="1007943" rtl="0" eaLnBrk="1" latinLnBrk="0" hangingPunct="1">
              <a:lnSpc>
                <a:spcPct val="100000"/>
              </a:lnSpc>
              <a:spcBef>
                <a:spcPts val="0"/>
              </a:spcBef>
              <a:spcAft>
                <a:spcPts val="600"/>
              </a:spcAft>
              <a:buFont typeface="Arial" panose="020B0604020202020204" pitchFamily="34" charset="0"/>
              <a:buNone/>
              <a:defRPr lang="en-US" sz="1800" kern="1200" dirty="0">
                <a:solidFill>
                  <a:schemeClr val="accent1"/>
                </a:solidFill>
                <a:latin typeface="+mn-lt"/>
                <a:ea typeface="+mn-ea"/>
                <a:cs typeface="+mn-cs"/>
              </a:defRPr>
            </a:lvl1pPr>
            <a:lvl2pPr marL="0" indent="0" algn="l" defTabSz="1007943" rtl="0" eaLnBrk="1" latinLnBrk="0" hangingPunct="1">
              <a:lnSpc>
                <a:spcPct val="100000"/>
              </a:lnSpc>
              <a:spcBef>
                <a:spcPts val="0"/>
              </a:spcBef>
              <a:spcAft>
                <a:spcPts val="600"/>
              </a:spcAft>
              <a:buFont typeface="Arial" panose="020B0604020202020204" pitchFamily="34" charset="0"/>
              <a:buNone/>
              <a:defRPr lang="en-US" sz="900" b="1" kern="1200" dirty="0">
                <a:solidFill>
                  <a:schemeClr val="accent3"/>
                </a:solidFill>
                <a:latin typeface="+mn-lt"/>
                <a:ea typeface="+mn-ea"/>
                <a:cs typeface="+mn-cs"/>
              </a:defRPr>
            </a:lvl2pPr>
            <a:lvl3pPr marL="0" indent="0" algn="l" defTabSz="1007943" rtl="0" eaLnBrk="1" latinLnBrk="0" hangingPunct="1">
              <a:lnSpc>
                <a:spcPct val="100000"/>
              </a:lnSpc>
              <a:spcBef>
                <a:spcPts val="0"/>
              </a:spcBef>
              <a:spcAft>
                <a:spcPts val="600"/>
              </a:spcAft>
              <a:buFont typeface="Arial" panose="020B0604020202020204" pitchFamily="34" charset="0"/>
              <a:buNone/>
              <a:defRPr lang="en-US" sz="900" b="0" kern="1200" dirty="0">
                <a:solidFill>
                  <a:schemeClr val="accent3"/>
                </a:solidFill>
                <a:latin typeface="+mn-lt"/>
                <a:ea typeface="+mn-ea"/>
                <a:cs typeface="+mn-cs"/>
              </a:defRPr>
            </a:lvl3pPr>
            <a:lvl4pPr marL="0" indent="0" algn="l" defTabSz="1007943" rtl="0" eaLnBrk="1" latinLnBrk="0" hangingPunct="1">
              <a:lnSpc>
                <a:spcPct val="100000"/>
              </a:lnSpc>
              <a:spcBef>
                <a:spcPts val="0"/>
              </a:spcBef>
              <a:spcAft>
                <a:spcPts val="600"/>
              </a:spcAft>
              <a:buFont typeface="Arial" panose="020B0604020202020204" pitchFamily="34" charset="0"/>
              <a:buNone/>
              <a:defRPr lang="en-US" sz="900" b="0" kern="1200" dirty="0">
                <a:solidFill>
                  <a:schemeClr val="tx1"/>
                </a:solidFill>
                <a:latin typeface="+mn-lt"/>
                <a:ea typeface="+mn-ea"/>
                <a:cs typeface="+mn-cs"/>
              </a:defRPr>
            </a:lvl4pPr>
            <a:lvl5pPr marL="180000" indent="-180000" algn="l" defTabSz="1007943" rtl="0" eaLnBrk="1" latinLnBrk="0" hangingPunct="1">
              <a:lnSpc>
                <a:spcPct val="100000"/>
              </a:lnSpc>
              <a:spcBef>
                <a:spcPts val="0"/>
              </a:spcBef>
              <a:spcAft>
                <a:spcPts val="600"/>
              </a:spcAft>
              <a:buFont typeface="Arial" panose="020B0604020202020204" pitchFamily="34" charset="0"/>
              <a:buChar char="•"/>
              <a:defRPr sz="900" b="0" kern="1200">
                <a:solidFill>
                  <a:schemeClr val="tx1"/>
                </a:solidFill>
                <a:latin typeface="+mn-lt"/>
                <a:ea typeface="+mn-ea"/>
                <a:cs typeface="+mn-cs"/>
              </a:defRPr>
            </a:lvl5pPr>
            <a:lvl6pPr marL="360000" indent="-180000" algn="l" defTabSz="1007943" rtl="0" eaLnBrk="1" latinLnBrk="0" hangingPunct="1">
              <a:lnSpc>
                <a:spcPct val="100000"/>
              </a:lnSpc>
              <a:spcBef>
                <a:spcPts val="0"/>
              </a:spcBef>
              <a:spcAft>
                <a:spcPts val="600"/>
              </a:spcAft>
              <a:buFont typeface="Arial" panose="020B0604020202020204" pitchFamily="34" charset="0"/>
              <a:buChar char="–"/>
              <a:defRPr sz="900" kern="1200">
                <a:solidFill>
                  <a:schemeClr val="tx1"/>
                </a:solidFill>
                <a:latin typeface="+mn-lt"/>
                <a:ea typeface="+mn-ea"/>
                <a:cs typeface="+mn-cs"/>
              </a:defRPr>
            </a:lvl6pPr>
            <a:lvl7pPr marL="180000" indent="-180000" algn="l" defTabSz="1007943" rtl="0" eaLnBrk="1" latinLnBrk="0" hangingPunct="1">
              <a:lnSpc>
                <a:spcPct val="100000"/>
              </a:lnSpc>
              <a:spcBef>
                <a:spcPts val="0"/>
              </a:spcBef>
              <a:spcAft>
                <a:spcPts val="600"/>
              </a:spcAft>
              <a:buFont typeface="+mj-lt"/>
              <a:buAutoNum type="arabicPeriod"/>
              <a:defRPr sz="900" kern="1200">
                <a:solidFill>
                  <a:schemeClr val="tx1"/>
                </a:solidFill>
                <a:latin typeface="+mn-lt"/>
                <a:ea typeface="+mn-ea"/>
                <a:cs typeface="+mn-cs"/>
              </a:defRPr>
            </a:lvl7pPr>
            <a:lvl8pPr marL="360000" indent="-180000" algn="l" defTabSz="1007943" rtl="0" eaLnBrk="1" latinLnBrk="0" hangingPunct="1">
              <a:lnSpc>
                <a:spcPct val="100000"/>
              </a:lnSpc>
              <a:spcBef>
                <a:spcPts val="0"/>
              </a:spcBef>
              <a:spcAft>
                <a:spcPts val="600"/>
              </a:spcAft>
              <a:buFont typeface="+mj-lt"/>
              <a:buAutoNum type="alphaLcPeriod"/>
              <a:defRPr sz="900" kern="1200">
                <a:solidFill>
                  <a:schemeClr val="tx1"/>
                </a:solidFill>
                <a:latin typeface="+mn-lt"/>
                <a:ea typeface="+mn-ea"/>
                <a:cs typeface="+mn-cs"/>
              </a:defRPr>
            </a:lvl8pPr>
            <a:lvl9pPr marL="0" indent="0" algn="l" defTabSz="1007943" rtl="0" eaLnBrk="1" latinLnBrk="0" hangingPunct="1">
              <a:lnSpc>
                <a:spcPct val="90000"/>
              </a:lnSpc>
              <a:spcBef>
                <a:spcPts val="0"/>
              </a:spcBef>
              <a:spcAft>
                <a:spcPts val="600"/>
              </a:spcAft>
              <a:buFontTx/>
              <a:buNone/>
              <a:defRPr sz="1800" kern="1200">
                <a:solidFill>
                  <a:schemeClr val="accent1"/>
                </a:solidFill>
                <a:latin typeface="+mn-lt"/>
                <a:ea typeface="+mn-ea"/>
                <a:cs typeface="+mn-cs"/>
              </a:defRPr>
            </a:lvl9pPr>
          </a:lstStyle>
          <a:p>
            <a:pPr marL="0" marR="0" lvl="0" indent="0" algn="l" defTabSz="134389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333" b="1" i="0" u="none" strike="noStrike" kern="1200" cap="none" spc="0" normalizeH="0" baseline="0" noProof="0" dirty="0">
                <a:ln>
                  <a:noFill/>
                </a:ln>
                <a:solidFill>
                  <a:prstClr val="white"/>
                </a:solidFill>
                <a:effectLst/>
                <a:uLnTx/>
                <a:uFillTx/>
                <a:latin typeface="Arial"/>
                <a:ea typeface="+mn-ea"/>
                <a:cs typeface="+mn-cs"/>
              </a:rPr>
              <a:t>Akshay Garkel</a:t>
            </a:r>
          </a:p>
          <a:p>
            <a:pPr marL="0" marR="0" lvl="0" indent="0" algn="l" defTabSz="134389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933" b="0" i="0" u="none" strike="noStrike" kern="1200" cap="none" spc="0" normalizeH="0" baseline="0" noProof="0" dirty="0">
                <a:ln>
                  <a:noFill/>
                </a:ln>
                <a:solidFill>
                  <a:prstClr val="white"/>
                </a:solidFill>
                <a:effectLst/>
                <a:uLnTx/>
                <a:uFillTx/>
                <a:latin typeface="Arial"/>
                <a:ea typeface="+mn-ea"/>
                <a:cs typeface="+mn-cs"/>
              </a:rPr>
              <a:t>Partner, Cyber</a:t>
            </a:r>
          </a:p>
          <a:p>
            <a:pPr marL="0" marR="0" lvl="0" indent="0" algn="l" defTabSz="134389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933" b="0" i="0" u="none" strike="noStrike" kern="1200" cap="none" spc="0" normalizeH="0" baseline="0" noProof="0" dirty="0">
                <a:ln>
                  <a:noFill/>
                </a:ln>
                <a:solidFill>
                  <a:prstClr val="white"/>
                </a:solidFill>
                <a:effectLst/>
                <a:uLnTx/>
                <a:uFillTx/>
                <a:latin typeface="Arial"/>
                <a:ea typeface="+mn-ea"/>
                <a:cs typeface="+mn-cs"/>
              </a:rPr>
              <a:t>E akshay.garkel@in.gt.com</a:t>
            </a:r>
          </a:p>
        </p:txBody>
      </p:sp>
      <p:pic>
        <p:nvPicPr>
          <p:cNvPr id="4" name="Picture Placeholder 13">
            <a:extLst>
              <a:ext uri="{FF2B5EF4-FFF2-40B4-BE49-F238E27FC236}">
                <a16:creationId xmlns:a16="http://schemas.microsoft.com/office/drawing/2014/main" id="{AABBD099-2D7A-7E4F-656B-26B90047D220}"/>
              </a:ext>
            </a:extLst>
          </p:cNvPr>
          <p:cNvPicPr>
            <a:picLocks/>
          </p:cNvPicPr>
          <p:nvPr/>
        </p:nvPicPr>
        <p:blipFill rotWithShape="1">
          <a:blip r:embed="rId2" cstate="screen">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a:ext>
            </a:extLst>
          </a:blip>
          <a:srcRect t="110" b="110"/>
          <a:stretch/>
        </p:blipFill>
        <p:spPr>
          <a:xfrm>
            <a:off x="469594" y="1352651"/>
            <a:ext cx="1071576" cy="1071576"/>
          </a:xfrm>
          <a:prstGeom prst="ellipse">
            <a:avLst/>
          </a:prstGeom>
          <a:ln>
            <a:noFill/>
          </a:ln>
        </p:spPr>
      </p:pic>
    </p:spTree>
    <p:extLst>
      <p:ext uri="{BB962C8B-B14F-4D97-AF65-F5344CB8AC3E}">
        <p14:creationId xmlns:p14="http://schemas.microsoft.com/office/powerpoint/2010/main" val="1165991752"/>
      </p:ext>
    </p:extLst>
  </p:cSld>
  <p:clrMapOvr>
    <a:masterClrMapping/>
  </p:clrMapOvr>
  <p:transition>
    <p:wipe dir="r"/>
  </p:transition>
</p:sld>
</file>

<file path=ppt/theme/theme1.xml><?xml version="1.0" encoding="utf-8"?>
<a:theme xmlns:a="http://schemas.openxmlformats.org/drawingml/2006/main" name="7_Content">
  <a:themeElements>
    <a:clrScheme name="GT New">
      <a:dk1>
        <a:sysClr val="windowText" lastClr="000000"/>
      </a:dk1>
      <a:lt1>
        <a:sysClr val="window" lastClr="FFFFFF"/>
      </a:lt1>
      <a:dk2>
        <a:srgbClr val="747678"/>
      </a:dk2>
      <a:lt2>
        <a:srgbClr val="747678"/>
      </a:lt2>
      <a:accent1>
        <a:srgbClr val="4F2D7F"/>
      </a:accent1>
      <a:accent2>
        <a:srgbClr val="C8BEAF"/>
      </a:accent2>
      <a:accent3>
        <a:srgbClr val="00A7B5"/>
      </a:accent3>
      <a:accent4>
        <a:srgbClr val="FF7D1E"/>
      </a:accent4>
      <a:accent5>
        <a:srgbClr val="9BD732"/>
      </a:accent5>
      <a:accent6>
        <a:srgbClr val="E92841"/>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4F2D7F"/>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rgbClr val="4F2D7F"/>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custClrLst>
    <a:custClr>
      <a:srgbClr val="FFFFFF"/>
    </a:custClr>
    <a:custClr>
      <a:srgbClr val="FFFFFF"/>
    </a:custClr>
    <a:custClr>
      <a:srgbClr val="FFFFFF"/>
    </a:custClr>
    <a:custClr>
      <a:srgbClr val="FFFFFF"/>
    </a:custClr>
    <a:custClr name="Purple 80%">
      <a:srgbClr val="725799"/>
    </a:custClr>
    <a:custClr name="Warm grey 80%">
      <a:srgbClr val="D3CBBF"/>
    </a:custClr>
    <a:custClr name="Teal 80%">
      <a:srgbClr val="33B9C4"/>
    </a:custClr>
    <a:custClr name="Green 80%">
      <a:srgbClr val="AFDF5B"/>
    </a:custClr>
    <a:custClr name="Orange 80%">
      <a:srgbClr val="FF974B"/>
    </a:custClr>
    <a:custClr name="Red 80%">
      <a:srgbClr val="ED5367"/>
    </a:custClr>
    <a:custClr>
      <a:srgbClr val="FFFFFF"/>
    </a:custClr>
    <a:custClr>
      <a:srgbClr val="FFFFFF"/>
    </a:custClr>
    <a:custClr>
      <a:srgbClr val="FFFFFF"/>
    </a:custClr>
    <a:custClr>
      <a:srgbClr val="FFFFFF"/>
    </a:custClr>
    <a:custClr name="Purple 60%">
      <a:srgbClr val="9581B2"/>
    </a:custClr>
    <a:custClr name="Warm grey 60%">
      <a:srgbClr val="DED8CF"/>
    </a:custClr>
    <a:custClr name="Teal 60%">
      <a:srgbClr val="66CAD3"/>
    </a:custClr>
    <a:custClr name="Green 60%">
      <a:srgbClr val="C3E784"/>
    </a:custClr>
    <a:custClr name="Orange 60%">
      <a:srgbClr val="FFB178"/>
    </a:custClr>
    <a:custClr name="Red 60%">
      <a:srgbClr val="F27E8D"/>
    </a:custClr>
    <a:custClr>
      <a:srgbClr val="FFFFFF"/>
    </a:custClr>
    <a:custClr>
      <a:srgbClr val="FFFFFF"/>
    </a:custClr>
    <a:custClr>
      <a:srgbClr val="FFFFFF"/>
    </a:custClr>
    <a:custClr>
      <a:srgbClr val="FFFFFF"/>
    </a:custClr>
    <a:custClr name="Purple 40%">
      <a:srgbClr val="B9ABCC"/>
    </a:custClr>
    <a:custClr name="Warm grey 40%">
      <a:srgbClr val="E9E5DF"/>
    </a:custClr>
    <a:custClr name="Teal 40%">
      <a:srgbClr val="99DCE1"/>
    </a:custClr>
    <a:custClr name="Green 40%">
      <a:srgbClr val="F5EFAD"/>
    </a:custClr>
    <a:custClr name="Orange 40%">
      <a:srgbClr val="FFCBA5"/>
    </a:custClr>
    <a:custClr name="Red 40%">
      <a:srgbClr val="F6A9B3"/>
    </a:custClr>
    <a:custClr>
      <a:srgbClr val="FFFFFF"/>
    </a:custClr>
    <a:custClr>
      <a:srgbClr val="FFFFFF"/>
    </a:custClr>
    <a:custClr>
      <a:srgbClr val="FFFFFF"/>
    </a:custClr>
    <a:custClr>
      <a:srgbClr val="FFFFFF"/>
    </a:custClr>
    <a:custClr name="Purple 20%">
      <a:srgbClr val="DCD5E5"/>
    </a:custClr>
    <a:custClr name="Warm grey 20%">
      <a:srgbClr val="F4F2EF"/>
    </a:custClr>
    <a:custClr name="Teal 20%">
      <a:srgbClr val="CCEDF0"/>
    </a:custClr>
    <a:custClr name="Green 20%">
      <a:srgbClr val="EBF7D6"/>
    </a:custClr>
    <a:custClr name="Orange 20%">
      <a:srgbClr val="FFE5D2"/>
    </a:custClr>
    <a:custClr name="Red 20%">
      <a:srgbClr val="FBD4D9"/>
    </a:custClr>
  </a:custClrLst>
  <a:extLst>
    <a:ext uri="{05A4C25C-085E-4340-85A3-A5531E510DB2}">
      <thm15:themeFamily xmlns:thm15="http://schemas.microsoft.com/office/thememl/2012/main" name="GTI_Onscreen template_16x9_v7" id="{F1753565-BB62-409F-8391-EEFD4EF4CF00}" vid="{663C8894-41E7-469E-8831-AF5B1D05D28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086CDEABC24541A06386F4B69ED978" ma:contentTypeVersion="108" ma:contentTypeDescription="Create a new document." ma:contentTypeScope="" ma:versionID="f510522c8cfacdfbf5dc1d3cddaaaa6e">
  <xsd:schema xmlns:xsd="http://www.w3.org/2001/XMLSchema" xmlns:xs="http://www.w3.org/2001/XMLSchema" xmlns:p="http://schemas.microsoft.com/office/2006/metadata/properties" xmlns:ns2="d78ae361-6e1f-42a9-ab38-f37912c8c303" xmlns:ns3="d51ef17c-3761-4046-856c-bbfc5b53bbda" targetNamespace="http://schemas.microsoft.com/office/2006/metadata/properties" ma:root="true" ma:fieldsID="1476bfd1da01659f61688eca48bf1a98" ns2:_="" ns3:_="">
    <xsd:import namespace="d78ae361-6e1f-42a9-ab38-f37912c8c303"/>
    <xsd:import namespace="d51ef17c-3761-4046-856c-bbfc5b53bbda"/>
    <xsd:element name="properties">
      <xsd:complexType>
        <xsd:sequence>
          <xsd:element name="documentManagement">
            <xsd:complexType>
              <xsd:all>
                <xsd:element ref="ns2:Category" minOccurs="0"/>
                <xsd:element ref="ns2:ParentID" minOccurs="0"/>
                <xsd:element ref="ns2:nProcessed" minOccurs="0"/>
                <xsd:element ref="ns2:Full_Read" minOccurs="0"/>
                <xsd:element ref="ns3:SharedWithUsers" minOccurs="0"/>
                <xsd:element ref="ns3:SharedWithDetails" minOccurs="0"/>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Expertise" minOccurs="0"/>
                <xsd:element ref="ns2:File_Name" minOccurs="0"/>
                <xsd:element ref="ns2:FormStatus" minOccurs="0"/>
                <xsd:element ref="ns2:ITitle" minOccurs="0"/>
                <xsd:element ref="ns2:SubExpertize" minOccurs="0"/>
                <xsd:element ref="ns2:SubExpertize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8ae361-6e1f-42a9-ab38-f37912c8c303" elementFormDefault="qualified">
    <xsd:import namespace="http://schemas.microsoft.com/office/2006/documentManagement/types"/>
    <xsd:import namespace="http://schemas.microsoft.com/office/infopath/2007/PartnerControls"/>
    <xsd:element name="Category" ma:index="4" nillable="true" ma:displayName="Category" ma:default="2020" ma:indexed="true" ma:internalName="Category" ma:readOnly="false">
      <xsd:simpleType>
        <xsd:restriction base="dms:Text">
          <xsd:maxLength value="255"/>
        </xsd:restriction>
      </xsd:simpleType>
    </xsd:element>
    <xsd:element name="ParentID" ma:index="5" nillable="true" ma:displayName="ParentID" ma:indexed="true" ma:internalName="ParentID" ma:readOnly="false">
      <xsd:simpleType>
        <xsd:restriction base="dms:Text">
          <xsd:maxLength value="255"/>
        </xsd:restriction>
      </xsd:simpleType>
    </xsd:element>
    <xsd:element name="nProcessed" ma:index="6" nillable="true" ma:displayName="nProcessed" ma:default="0" ma:internalName="nProcessed" ma:readOnly="false" ma:percentage="FALSE">
      <xsd:simpleType>
        <xsd:restriction base="dms:Number"/>
      </xsd:simpleType>
    </xsd:element>
    <xsd:element name="Full_Read" ma:index="7" nillable="true" ma:displayName="Full_Read" ma:decimals="0" ma:default="0" ma:internalName="Full_Read" ma:readOnly="false" ma:percentage="FALSE">
      <xsd:simpleType>
        <xsd:restriction base="dms:Number"/>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AutoTags" ma:index="20" nillable="true" ma:displayName="Tags" ma:description="" ma:indexed="true" ma:internalName="MediaServiceAutoTags"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OCR" ma:index="23" nillable="true" ma:displayName="Extracted Text" ma:internalName="MediaServiceOCR" ma:readOnly="true">
      <xsd:simpleType>
        <xsd:restriction base="dms:Note">
          <xsd:maxLength value="255"/>
        </xsd:restriction>
      </xsd:simpleType>
    </xsd:element>
    <xsd:element name="MediaServiceLocation" ma:index="24" nillable="true" ma:displayName="Location" ma:internalName="MediaServiceLocation" ma:readOnly="true">
      <xsd:simpleType>
        <xsd:restriction base="dms:Text"/>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287c34c5-97f3-4372-b8b5-57b3c0aeb747" ma:termSetId="09814cd3-568e-fe90-9814-8d621ff8fb84" ma:anchorId="fba54fb3-c3e1-fe81-a776-ca4b69148c4d" ma:open="true" ma:isKeyword="false">
      <xsd:complexType>
        <xsd:sequence>
          <xsd:element ref="pc:Terms" minOccurs="0" maxOccurs="1"/>
        </xsd:sequence>
      </xsd:complexType>
    </xsd:element>
    <xsd:element name="Expertise" ma:index="28" nillable="true" ma:displayName="Expertise" ma:indexed="true" ma:internalName="Expertise">
      <xsd:simpleType>
        <xsd:restriction base="dms:Text">
          <xsd:maxLength value="255"/>
        </xsd:restriction>
      </xsd:simpleType>
    </xsd:element>
    <xsd:element name="File_Name" ma:index="29" nillable="true" ma:displayName="File_Name" ma:internalName="File_Name">
      <xsd:simpleType>
        <xsd:restriction base="dms:Text">
          <xsd:maxLength value="255"/>
        </xsd:restriction>
      </xsd:simpleType>
    </xsd:element>
    <xsd:element name="FormStatus" ma:index="30" nillable="true" ma:displayName="FormStatus" ma:internalName="FormStatus">
      <xsd:simpleType>
        <xsd:restriction base="dms:Text">
          <xsd:maxLength value="255"/>
        </xsd:restriction>
      </xsd:simpleType>
    </xsd:element>
    <xsd:element name="ITitle" ma:index="31" nillable="true" ma:displayName="ITitle" ma:indexed="true" ma:internalName="ITitle">
      <xsd:simpleType>
        <xsd:restriction base="dms:Text">
          <xsd:maxLength value="255"/>
        </xsd:restriction>
      </xsd:simpleType>
    </xsd:element>
    <xsd:element name="SubExpertize" ma:index="32" nillable="true" ma:displayName="SubExpertize" ma:internalName="SubExpertize">
      <xsd:simpleType>
        <xsd:restriction base="dms:Text">
          <xsd:maxLength value="255"/>
        </xsd:restriction>
      </xsd:simpleType>
    </xsd:element>
    <xsd:element name="SubExpertizeA" ma:index="33" nillable="true" ma:displayName="SubExpertizeA" ma:indexed="true" ma:internalName="SubExpertizeA">
      <xsd:simpleType>
        <xsd:restriction base="dms:Text">
          <xsd:maxLength value="255"/>
        </xsd:restriction>
      </xsd:simpleType>
    </xsd:element>
    <xsd:element name="MediaServiceObjectDetectorVersions" ma:index="3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51ef17c-3761-4046-856c-bbfc5b53bbda"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7" nillable="true" ma:displayName="Taxonomy Catch All Column" ma:hidden="true" ma:list="{7680cd1c-66a6-41cf-b9c9-6d7f6e20a0e5}" ma:internalName="TaxCatchAll" ma:showField="CatchAllData" ma:web="d51ef17c-3761-4046-856c-bbfc5b53bb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arentID xmlns="d78ae361-6e1f-42a9-ab38-f37912c8c303">38441</ParentID>
    <File_Name xmlns="d78ae361-6e1f-42a9-ab38-f37912c8c303" xsi:nil="true"/>
    <Expertise xmlns="d78ae361-6e1f-42a9-ab38-f37912c8c303" xsi:nil="true"/>
    <FormStatus xmlns="d78ae361-6e1f-42a9-ab38-f37912c8c303" xsi:nil="true"/>
    <TaxCatchAll xmlns="d51ef17c-3761-4046-856c-bbfc5b53bbda" xsi:nil="true"/>
    <Category xmlns="d78ae361-6e1f-42a9-ab38-f37912c8c303">2020</Category>
    <lcf76f155ced4ddcb4097134ff3c332f xmlns="d78ae361-6e1f-42a9-ab38-f37912c8c303">
      <Terms xmlns="http://schemas.microsoft.com/office/infopath/2007/PartnerControls"/>
    </lcf76f155ced4ddcb4097134ff3c332f>
    <SubExpertize xmlns="d78ae361-6e1f-42a9-ab38-f37912c8c303" xsi:nil="true"/>
    <ITitle xmlns="d78ae361-6e1f-42a9-ab38-f37912c8c303" xsi:nil="true"/>
    <nProcessed xmlns="d78ae361-6e1f-42a9-ab38-f37912c8c303">0</nProcessed>
    <SubExpertizeA xmlns="d78ae361-6e1f-42a9-ab38-f37912c8c303" xsi:nil="true"/>
    <Full_Read xmlns="d78ae361-6e1f-42a9-ab38-f37912c8c303">0</Full_Read>
  </documentManagement>
</p:properties>
</file>

<file path=customXml/itemProps1.xml><?xml version="1.0" encoding="utf-8"?>
<ds:datastoreItem xmlns:ds="http://schemas.openxmlformats.org/officeDocument/2006/customXml" ds:itemID="{D168B91A-A548-4F6C-A9D3-4DD0A0D37768}"/>
</file>

<file path=customXml/itemProps2.xml><?xml version="1.0" encoding="utf-8"?>
<ds:datastoreItem xmlns:ds="http://schemas.openxmlformats.org/officeDocument/2006/customXml" ds:itemID="{D58C4E66-3A43-4ABA-A3C1-CE3415F70D06}"/>
</file>

<file path=customXml/itemProps3.xml><?xml version="1.0" encoding="utf-8"?>
<ds:datastoreItem xmlns:ds="http://schemas.openxmlformats.org/officeDocument/2006/customXml" ds:itemID="{6C86A835-9A72-43D9-8AF9-7B58E808DF98}"/>
</file>

<file path=docProps/app.xml><?xml version="1.0" encoding="utf-8"?>
<Properties xmlns="http://schemas.openxmlformats.org/officeDocument/2006/extended-properties" xmlns:vt="http://schemas.openxmlformats.org/officeDocument/2006/docPropsVTypes">
  <TotalTime>1</TotalTime>
  <Words>116</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Symbol</vt:lpstr>
      <vt:lpstr>7_Content</vt:lpstr>
      <vt:lpstr>Profile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Profile</dc:title>
  <dc:creator>Shourya Saraswat</dc:creator>
  <cp:lastModifiedBy>Shourya Saraswat</cp:lastModifiedBy>
  <cp:revision>6</cp:revision>
  <dcterms:created xsi:type="dcterms:W3CDTF">2024-01-17T05:41:55Z</dcterms:created>
  <dcterms:modified xsi:type="dcterms:W3CDTF">2024-01-17T05:43:26Z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0x0101002E086CDEABC24541A06386F4B69ED978</vt:lpwstr>
  </property>
</Properties>
</file>